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336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FB7"/>
    <a:srgbClr val="45C1A4"/>
    <a:srgbClr val="4BACC6"/>
    <a:srgbClr val="B9D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37" autoAdjust="0"/>
    <p:restoredTop sz="50000" autoAdjust="0"/>
  </p:normalViewPr>
  <p:slideViewPr>
    <p:cSldViewPr>
      <p:cViewPr varScale="1">
        <p:scale>
          <a:sx n="112" d="100"/>
          <a:sy n="112" d="100"/>
        </p:scale>
        <p:origin x="510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5" d="100"/>
        <a:sy n="95" d="100"/>
      </p:scale>
      <p:origin x="0" y="9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2021/12/20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1995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亮亮图文旗舰店</a:t>
            </a:r>
            <a:r>
              <a:rPr lang="en-US" altLang="zh-CN"/>
              <a:t>https://liangliangtuwen.tmall.com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6714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F64DD99-87F9-453F-9079-F6FF817C2EC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001FEE7-084D-4A96-8EA0-40E78BE16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F64DD99-87F9-453F-9079-F6FF817C2EC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001FEE7-084D-4A96-8EA0-40E78BE16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F64DD99-87F9-453F-9079-F6FF817C2EC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001FEE7-084D-4A96-8EA0-40E78BE16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F64DD99-87F9-453F-9079-F6FF817C2EC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001FEE7-084D-4A96-8EA0-40E78BE16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F64DD99-87F9-453F-9079-F6FF817C2EC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001FEE7-084D-4A96-8EA0-40E78BE16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F64DD99-87F9-453F-9079-F6FF817C2EC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001FEE7-084D-4A96-8EA0-40E78BE16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F64DD99-87F9-453F-9079-F6FF817C2EC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001FEE7-084D-4A96-8EA0-40E78BE16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F64DD99-87F9-453F-9079-F6FF817C2EC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001FEE7-084D-4A96-8EA0-40E78BE16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F64DD99-87F9-453F-9079-F6FF817C2EC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001FEE7-084D-4A96-8EA0-40E78BE16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F64DD99-87F9-453F-9079-F6FF817C2EC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001FEE7-084D-4A96-8EA0-40E78BE16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>
              <a:lumMod val="6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11158D3C-DA41-4536-9DFD-D3BCA5EDDC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359" y="337468"/>
            <a:ext cx="5681484" cy="11704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A184EB2-0C50-A449-A230-781736F3FE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32002" y="2279362"/>
            <a:ext cx="856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Hans" sz="3200" spc="-15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Title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32002" y="2987147"/>
            <a:ext cx="8447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Hans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Authors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D166B36F-9FFE-46F0-8516-44D36E6189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422" y="393204"/>
            <a:ext cx="5681484" cy="11704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-9147" y="291148"/>
            <a:ext cx="9170084" cy="53860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45720" tIns="22860" rIns="45720" bIns="22860">
            <a:spAutoFit/>
          </a:bodyPr>
          <a:lstStyle/>
          <a:p>
            <a:pPr algn="ctr" defTabSz="1087755"/>
            <a:r>
              <a:rPr lang="en-CA" sz="3200" b="1" spc="-15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About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971600" y="1199716"/>
            <a:ext cx="2057400" cy="41671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45720" tIns="22860" rIns="45720" bIns="22860">
            <a:spAutoFit/>
          </a:bodyPr>
          <a:lstStyle/>
          <a:p>
            <a:pPr defTabSz="1087755">
              <a:lnSpc>
                <a:spcPct val="200000"/>
              </a:lnSpc>
            </a:pPr>
            <a:r>
              <a:rPr lang="en-US" altLang="zh-Hans" sz="1400" b="1" dirty="0">
                <a:solidFill>
                  <a:srgbClr val="4BACC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Content</a:t>
            </a:r>
            <a:endParaRPr lang="en-US" sz="1400" b="1" dirty="0">
              <a:solidFill>
                <a:srgbClr val="4BACC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CF6AF14-E003-46F3-993A-1973711ED0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587974"/>
            <a:ext cx="1934526" cy="3985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191208A-3276-9943-91D4-6BD7BC3AE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4" y="0"/>
            <a:ext cx="9128576" cy="5143500"/>
          </a:xfrm>
          <a:prstGeom prst="rect">
            <a:avLst/>
          </a:prstGeom>
        </p:spPr>
      </p:pic>
      <p:sp>
        <p:nvSpPr>
          <p:cNvPr id="7" name="Text Box 10">
            <a:extLst>
              <a:ext uri="{FF2B5EF4-FFF2-40B4-BE49-F238E27FC236}">
                <a16:creationId xmlns:a16="http://schemas.microsoft.com/office/drawing/2014/main" id="{E44661CA-E8B8-214D-B5C0-7387C91C7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2026508"/>
            <a:ext cx="2538422" cy="877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45720" tIns="22860" rIns="45720" bIns="22860">
            <a:spAutoFit/>
          </a:bodyPr>
          <a:lstStyle/>
          <a:p>
            <a:pPr defTabSz="1087755"/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Thanks</a:t>
            </a:r>
            <a:endParaRPr lang="en-US" sz="5400" i="1" dirty="0">
              <a:solidFill>
                <a:schemeClr val="tx1">
                  <a:lumMod val="85000"/>
                  <a:lumOff val="1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028FD62-32A4-4303-90B0-B0023DC47F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587974"/>
            <a:ext cx="1934526" cy="398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</Words>
  <Application>Microsoft Office PowerPoint</Application>
  <PresentationFormat>全屏显示(16:9)</PresentationFormat>
  <Paragraphs>6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Arial</vt:lpstr>
      <vt:lpstr>Calibri</vt:lpstr>
      <vt:lpstr>Open Sans</vt:lpstr>
      <vt:lpstr>Open Sans Light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keywords>user</cp:keywords>
  <cp:lastModifiedBy> </cp:lastModifiedBy>
  <cp:revision>618</cp:revision>
  <dcterms:created xsi:type="dcterms:W3CDTF">2014-02-01T22:43:00Z</dcterms:created>
  <dcterms:modified xsi:type="dcterms:W3CDTF">2021-12-20T08:05:15Z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